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9670" y="1667435"/>
            <a:ext cx="9374188" cy="3550023"/>
          </a:xfrm>
        </p:spPr>
        <p:txBody>
          <a:bodyPr>
            <a:normAutofit/>
          </a:bodyPr>
          <a:lstStyle/>
          <a:p>
            <a:pPr algn="ctr"/>
            <a:r>
              <a:rPr lang="kk-KZ" dirty="0" smtClean="0"/>
              <a:t>ТЕМА </a:t>
            </a:r>
            <a:r>
              <a:rPr lang="kk-KZ" dirty="0" smtClean="0"/>
              <a:t>2 </a:t>
            </a:r>
            <a:r>
              <a:rPr lang="kk-KZ" dirty="0" smtClean="0"/>
              <a:t>ЛЕКЦИЯ </a:t>
            </a:r>
            <a:r>
              <a:rPr lang="kk-KZ" dirty="0" smtClean="0"/>
              <a:t>3 </a:t>
            </a:r>
            <a:r>
              <a:rPr lang="kk-KZ" dirty="0"/>
              <a:t>Транспортные и эксплуатационные характеристики дорог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1037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2 ЛЕКЦИЯ 3 Транспортные и эксплуатационные характеристики дорог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4</cp:revision>
  <dcterms:created xsi:type="dcterms:W3CDTF">2021-09-21T09:49:02Z</dcterms:created>
  <dcterms:modified xsi:type="dcterms:W3CDTF">2021-10-19T04:48:50Z</dcterms:modified>
</cp:coreProperties>
</file>